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61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80"/>
    <p:restoredTop sz="83629"/>
  </p:normalViewPr>
  <p:slideViewPr>
    <p:cSldViewPr snapToGrid="0" snapToObjects="1">
      <p:cViewPr>
        <p:scale>
          <a:sx n="85" d="100"/>
          <a:sy n="85" d="100"/>
        </p:scale>
        <p:origin x="16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tiff>
</file>

<file path=ppt/media/image31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C7E320-5C0C-2A40-B0E3-069BAC431A13}" type="datetimeFigureOut">
              <a:rPr lang="en-US" smtClean="0"/>
              <a:t>7/10/20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A74AA6-2AAE-FC41-9DD3-17C021A734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60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A74AA6-2AAE-FC41-9DD3-17C021A734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385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A74AA6-2AAE-FC41-9DD3-17C021A734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30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A74AA6-2AAE-FC41-9DD3-17C021A734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24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A74AA6-2AAE-FC41-9DD3-17C021A734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955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63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95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7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9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68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037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05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939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38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35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C7F99-75FA-6F4F-BCF7-0C91D6F8E38D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32E61-7C60-1D44-98F1-1EE45B3777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64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4" Type="http://schemas.openxmlformats.org/officeDocument/2006/relationships/image" Target="../media/image3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7" Type="http://schemas.openxmlformats.org/officeDocument/2006/relationships/image" Target="../media/image11.tiff"/><Relationship Id="rId8" Type="http://schemas.openxmlformats.org/officeDocument/2006/relationships/image" Target="../media/image12.tiff"/><Relationship Id="rId9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5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18.tiff"/><Relationship Id="rId5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21.tiff"/><Relationship Id="rId5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4" Type="http://schemas.openxmlformats.org/officeDocument/2006/relationships/image" Target="../media/image2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4" Type="http://schemas.openxmlformats.org/officeDocument/2006/relationships/image" Target="../media/image2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LQR with bug fixed;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320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LQR, R = 0.001, Latent LDS (</a:t>
            </a:r>
            <a:r>
              <a:rPr lang="en-US" dirty="0" err="1" smtClean="0"/>
              <a:t>ndim</a:t>
            </a:r>
            <a:r>
              <a:rPr lang="en-US" dirty="0" smtClean="0"/>
              <a:t> =20) vs. shuffle (gray) and zero (black); Line plot is vs. zero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20" y="1825625"/>
            <a:ext cx="5656080" cy="42201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50054"/>
          <a:stretch/>
        </p:blipFill>
        <p:spPr>
          <a:xfrm>
            <a:off x="6068519" y="1526787"/>
            <a:ext cx="5531162" cy="27625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50455"/>
          <a:stretch/>
        </p:blipFill>
        <p:spPr>
          <a:xfrm>
            <a:off x="6220918" y="4314739"/>
            <a:ext cx="5531162" cy="2740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595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 </a:t>
            </a:r>
            <a:r>
              <a:rPr lang="mr-IN" dirty="0" smtClean="0"/>
              <a:t>–</a:t>
            </a:r>
            <a:r>
              <a:rPr lang="en-US" dirty="0" smtClean="0"/>
              <a:t> the coefficient matrix was wrong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In the code I use to flexibly make models with diff </a:t>
            </a:r>
            <a:r>
              <a:rPr lang="en-US" dirty="0" err="1" smtClean="0"/>
              <a:t>regressors</a:t>
            </a:r>
            <a:r>
              <a:rPr lang="en-US" dirty="0" smtClean="0"/>
              <a:t>, wasn’t careful about the ordering of the </a:t>
            </a:r>
            <a:r>
              <a:rPr lang="en-US" dirty="0" err="1" smtClean="0"/>
              <a:t>regressors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Always saved and analyzed the predictions and readout of the predictions (KG*predictions). The predictions were always in the correct order because they predicted the spikes matrix that was extracted straight from the </a:t>
            </a:r>
            <a:r>
              <a:rPr lang="en-US" dirty="0" err="1" smtClean="0"/>
              <a:t>datafile</a:t>
            </a:r>
            <a:r>
              <a:rPr lang="en-US" dirty="0" smtClean="0"/>
              <a:t> (whereas the </a:t>
            </a:r>
            <a:r>
              <a:rPr lang="en-US" dirty="0" err="1" smtClean="0"/>
              <a:t>regressors</a:t>
            </a:r>
            <a:r>
              <a:rPr lang="en-US" dirty="0" smtClean="0"/>
              <a:t> matrix was a </a:t>
            </a:r>
            <a:r>
              <a:rPr lang="en-US" dirty="0" err="1" smtClean="0"/>
              <a:t>DataFrame</a:t>
            </a:r>
            <a:r>
              <a:rPr lang="en-US" dirty="0" smtClean="0"/>
              <a:t> with 1D columns, where each column was a </a:t>
            </a:r>
            <a:r>
              <a:rPr lang="en-US" dirty="0" err="1" smtClean="0"/>
              <a:t>regressor</a:t>
            </a:r>
            <a:r>
              <a:rPr lang="en-US" dirty="0" smtClean="0"/>
              <a:t> (spikes had to be split into 1D variables </a:t>
            </a:r>
            <a:r>
              <a:rPr lang="mr-IN" dirty="0" smtClean="0"/>
              <a:t>–</a:t>
            </a:r>
            <a:r>
              <a:rPr lang="en-US" dirty="0" smtClean="0"/>
              <a:t> e.g. spk_tm1_n0, spk_tm1_n1, </a:t>
            </a:r>
            <a:r>
              <a:rPr lang="mr-IN" dirty="0" smtClean="0"/>
              <a:t>…</a:t>
            </a:r>
            <a:r>
              <a:rPr lang="en-US" dirty="0" smtClean="0"/>
              <a:t>) </a:t>
            </a:r>
          </a:p>
          <a:p>
            <a:endParaRPr lang="en-US" dirty="0" smtClean="0"/>
          </a:p>
          <a:p>
            <a:r>
              <a:rPr lang="en-US" dirty="0" smtClean="0"/>
              <a:t>So, when I saved coefficients matrices, they mapped from spikes to correct order of spikes; </a:t>
            </a:r>
          </a:p>
          <a:p>
            <a:endParaRPr lang="en-US" dirty="0"/>
          </a:p>
          <a:p>
            <a:r>
              <a:rPr lang="en-US" dirty="0" smtClean="0"/>
              <a:t>Issue was that when I was analyzing the coefficient matrix and using the coefficient matrix in the LQR, LQR was controlling neurons that were mapped incorrectly through;</a:t>
            </a:r>
          </a:p>
          <a:p>
            <a:endParaRPr lang="en-US" dirty="0"/>
          </a:p>
          <a:p>
            <a:r>
              <a:rPr lang="en-US" dirty="0" smtClean="0"/>
              <a:t>Correcting the issue gives more reasonable eigenvalues for the A matrix;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213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99626" y="6607270"/>
            <a:ext cx="5617030" cy="1970495"/>
          </a:xfrm>
        </p:spPr>
        <p:txBody>
          <a:bodyPr>
            <a:normAutofit/>
          </a:bodyPr>
          <a:lstStyle/>
          <a:p>
            <a:r>
              <a:rPr lang="en-US" sz="1600" dirty="0" smtClean="0"/>
              <a:t>Corrected </a:t>
            </a:r>
            <a:r>
              <a:rPr lang="en-US" sz="1600" dirty="0" err="1" smtClean="0"/>
              <a:t>grom</a:t>
            </a:r>
            <a:r>
              <a:rPr lang="en-US" sz="1600" dirty="0" smtClean="0"/>
              <a:t> days with intercept and ridge regression</a:t>
            </a:r>
            <a:endParaRPr lang="en-US" sz="1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29" y="235857"/>
            <a:ext cx="5653314" cy="18771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629" y="2560411"/>
            <a:ext cx="5653314" cy="18771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629" y="4884965"/>
            <a:ext cx="5653314" cy="18771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9642" y="270581"/>
            <a:ext cx="5548740" cy="184243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5161" y="2334249"/>
            <a:ext cx="5553221" cy="184392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65161" y="4470809"/>
            <a:ext cx="5753110" cy="191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9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633186" y="5952679"/>
            <a:ext cx="39680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Corrected </a:t>
            </a:r>
            <a:r>
              <a:rPr lang="en-US" dirty="0" err="1" smtClean="0"/>
              <a:t>grom</a:t>
            </a:r>
            <a:r>
              <a:rPr lang="en-US" dirty="0" smtClean="0"/>
              <a:t> days </a:t>
            </a:r>
            <a:r>
              <a:rPr lang="en-US" dirty="0" err="1" smtClean="0"/>
              <a:t>withOUT</a:t>
            </a:r>
            <a:r>
              <a:rPr lang="en-US" dirty="0" smtClean="0"/>
              <a:t> intercept </a:t>
            </a:r>
          </a:p>
          <a:p>
            <a:r>
              <a:rPr lang="en-US" dirty="0" smtClean="0"/>
              <a:t>and ridge regression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75" y="168565"/>
            <a:ext cx="4700425" cy="156075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75" y="2060368"/>
            <a:ext cx="4700425" cy="15607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175" y="4016246"/>
            <a:ext cx="4700425" cy="1560759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4381" y="34544"/>
            <a:ext cx="4396787" cy="145993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4381" y="1648315"/>
            <a:ext cx="4396787" cy="145993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54381" y="3262086"/>
            <a:ext cx="4396787" cy="1459937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54381" y="4875857"/>
            <a:ext cx="4396787" cy="145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0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LQR, R = 0.001 WITH INTERCEPT vs. </a:t>
            </a:r>
            <a:r>
              <a:rPr lang="en-US" b="1" dirty="0" smtClean="0"/>
              <a:t>shuffle</a:t>
            </a:r>
            <a:r>
              <a:rPr lang="en-US" dirty="0" smtClean="0"/>
              <a:t>;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93378" y="1697106"/>
            <a:ext cx="4850834" cy="48508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914" y="1770966"/>
            <a:ext cx="6218464" cy="44059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t="50953"/>
          <a:stretch/>
        </p:blipFill>
        <p:spPr>
          <a:xfrm>
            <a:off x="6509657" y="1436914"/>
            <a:ext cx="5475514" cy="26856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814012" y="6436202"/>
            <a:ext cx="3313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Still some obstacle hitting issues;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73574" y="1770966"/>
            <a:ext cx="458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896918" y="1770966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OBS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8551" y="2944610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Mean U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550" y="4612211"/>
            <a:ext cx="836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U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4914" y="5848438"/>
            <a:ext cx="156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Shuffle or Zero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632097" y="5882204"/>
            <a:ext cx="17234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Real data</a:t>
            </a:r>
          </a:p>
          <a:p>
            <a:pPr algn="ctr"/>
            <a:r>
              <a:rPr lang="en-US" dirty="0" smtClean="0"/>
              <a:t>(</a:t>
            </a:r>
            <a:r>
              <a:rPr lang="en-US" dirty="0" err="1" smtClean="0"/>
              <a:t>frac</a:t>
            </a:r>
            <a:r>
              <a:rPr lang="en-US" dirty="0" smtClean="0"/>
              <a:t> change </a:t>
            </a:r>
          </a:p>
          <a:p>
            <a:pPr algn="ctr"/>
            <a:r>
              <a:rPr lang="en-US" dirty="0" smtClean="0"/>
              <a:t>from </a:t>
            </a:r>
            <a:r>
              <a:rPr lang="en-US" dirty="0" err="1" smtClean="0"/>
              <a:t>shuff</a:t>
            </a:r>
            <a:r>
              <a:rPr lang="en-US" dirty="0" smtClean="0"/>
              <a:t>/zero)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490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LQR, R = 0.001 WITH INTERCEPT vs. </a:t>
            </a:r>
            <a:r>
              <a:rPr lang="en-US" b="1" dirty="0" err="1" smtClean="0"/>
              <a:t>zeroA</a:t>
            </a:r>
            <a:r>
              <a:rPr lang="en-US" b="1" dirty="0" smtClean="0"/>
              <a:t> </a:t>
            </a:r>
            <a:r>
              <a:rPr lang="en-US" dirty="0" smtClean="0"/>
              <a:t>with intercept;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1726" y="6342822"/>
            <a:ext cx="3313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Still some obstacle hitting issues;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3095" y="1234511"/>
            <a:ext cx="5478905" cy="54789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t="50273"/>
          <a:stretch/>
        </p:blipFill>
        <p:spPr>
          <a:xfrm>
            <a:off x="6737952" y="1289172"/>
            <a:ext cx="5454048" cy="27121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544953"/>
            <a:ext cx="6304396" cy="464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49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LQR, R = 0.001 WITH INTERCEPT vs. </a:t>
            </a:r>
            <a:r>
              <a:rPr lang="en-US" b="1" dirty="0" err="1" smtClean="0"/>
              <a:t>zeroA</a:t>
            </a:r>
            <a:r>
              <a:rPr lang="en-US" b="1" dirty="0" smtClean="0"/>
              <a:t> </a:t>
            </a:r>
            <a:r>
              <a:rPr lang="en-US" dirty="0" smtClean="0"/>
              <a:t>with </a:t>
            </a:r>
            <a:r>
              <a:rPr lang="en-US" b="1" dirty="0" err="1" smtClean="0"/>
              <a:t>zero</a:t>
            </a:r>
            <a:r>
              <a:rPr lang="en-US" dirty="0" err="1" smtClean="0"/>
              <a:t>intercept</a:t>
            </a:r>
            <a:r>
              <a:rPr lang="en-US" dirty="0" smtClean="0"/>
              <a:t>;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1726" y="6342822"/>
            <a:ext cx="3313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Still some obstacle hitting issues;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726" y="1506022"/>
            <a:ext cx="5995617" cy="4836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2929" y="1554127"/>
            <a:ext cx="4925257" cy="49252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t="50000"/>
          <a:stretch/>
        </p:blipFill>
        <p:spPr>
          <a:xfrm>
            <a:off x="6806005" y="1554127"/>
            <a:ext cx="4924269" cy="246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19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LQR, R = 0.001 </a:t>
            </a:r>
            <a:r>
              <a:rPr lang="en-US" dirty="0" err="1" smtClean="0"/>
              <a:t>with</a:t>
            </a:r>
            <a:r>
              <a:rPr lang="en-US" b="1" dirty="0" err="1" smtClean="0"/>
              <a:t>OUT</a:t>
            </a:r>
            <a:r>
              <a:rPr lang="en-US" dirty="0" smtClean="0"/>
              <a:t> INTERCEPT vs. </a:t>
            </a:r>
            <a:r>
              <a:rPr lang="en-US" b="1" dirty="0" smtClean="0"/>
              <a:t>shuffle</a:t>
            </a:r>
            <a:r>
              <a:rPr lang="en-US" dirty="0" smtClean="0"/>
              <a:t>;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252" y="1613444"/>
            <a:ext cx="6954684" cy="4775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50283"/>
          <a:stretch/>
        </p:blipFill>
        <p:spPr>
          <a:xfrm>
            <a:off x="6890871" y="4309068"/>
            <a:ext cx="4892994" cy="24326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49732"/>
          <a:stretch/>
        </p:blipFill>
        <p:spPr>
          <a:xfrm>
            <a:off x="6681020" y="1362972"/>
            <a:ext cx="4892995" cy="245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3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LQR, R = 0.001 </a:t>
            </a:r>
            <a:r>
              <a:rPr lang="en-US" dirty="0" err="1" smtClean="0"/>
              <a:t>with</a:t>
            </a:r>
            <a:r>
              <a:rPr lang="en-US" b="1" dirty="0" err="1" smtClean="0"/>
              <a:t>OUT</a:t>
            </a:r>
            <a:r>
              <a:rPr lang="en-US" dirty="0" smtClean="0"/>
              <a:t> intercept vs. </a:t>
            </a:r>
            <a:r>
              <a:rPr lang="en-US" b="1" dirty="0" err="1" smtClean="0"/>
              <a:t>zeroA</a:t>
            </a:r>
            <a:r>
              <a:rPr lang="en-US" dirty="0" smtClean="0"/>
              <a:t>;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46" y="1192100"/>
            <a:ext cx="6762229" cy="54197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2958" y="1686543"/>
            <a:ext cx="4430842" cy="44308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50000"/>
          <a:stretch/>
        </p:blipFill>
        <p:spPr>
          <a:xfrm>
            <a:off x="6922958" y="1686543"/>
            <a:ext cx="4430842" cy="221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323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307</Words>
  <Application>Microsoft Macintosh PowerPoint</Application>
  <PresentationFormat>Widescreen</PresentationFormat>
  <Paragraphs>35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Mangal</vt:lpstr>
      <vt:lpstr>Arial</vt:lpstr>
      <vt:lpstr>Office Theme</vt:lpstr>
      <vt:lpstr>LQR with bug fixed; </vt:lpstr>
      <vt:lpstr>Issue – the coefficient matrix was wrong</vt:lpstr>
      <vt:lpstr>PowerPoint Presentation</vt:lpstr>
      <vt:lpstr>PowerPoint Presentation</vt:lpstr>
      <vt:lpstr>LQR, R = 0.001 WITH INTERCEPT vs. shuffle; </vt:lpstr>
      <vt:lpstr>LQR, R = 0.001 WITH INTERCEPT vs. zeroA with intercept; </vt:lpstr>
      <vt:lpstr>LQR, R = 0.001 WITH INTERCEPT vs. zeroA with zerointercept; </vt:lpstr>
      <vt:lpstr>LQR, R = 0.001 withOUT INTERCEPT vs. shuffle;</vt:lpstr>
      <vt:lpstr>LQR, R = 0.001 withOUT intercept vs. zeroA;</vt:lpstr>
      <vt:lpstr>LQR, R = 0.001, Latent LDS (ndim =20) vs. shuffle (gray) and zero (black); Line plot is vs. zero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LQR with bug fixed; </dc:title>
  <dc:creator>Preeya Khanna</dc:creator>
  <cp:lastModifiedBy>Preeya Khanna</cp:lastModifiedBy>
  <cp:revision>23</cp:revision>
  <dcterms:created xsi:type="dcterms:W3CDTF">2020-07-10T04:47:45Z</dcterms:created>
  <dcterms:modified xsi:type="dcterms:W3CDTF">2020-07-10T15:58:35Z</dcterms:modified>
</cp:coreProperties>
</file>

<file path=docProps/thumbnail.jpeg>
</file>